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71" r:id="rId4"/>
    <p:sldId id="270" r:id="rId5"/>
    <p:sldId id="256" r:id="rId6"/>
    <p:sldId id="272" r:id="rId7"/>
    <p:sldId id="257" r:id="rId8"/>
    <p:sldId id="258" r:id="rId9"/>
    <p:sldId id="259" r:id="rId10"/>
    <p:sldId id="273" r:id="rId11"/>
    <p:sldId id="275" r:id="rId12"/>
    <p:sldId id="274" r:id="rId13"/>
    <p:sldId id="276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TCAllSkratchedUpOne" panose="02000506000000020004" pitchFamily="2" charset="0"/>
      <p:bold r:id="rId20"/>
    </p:embeddedFon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DK Crayon Crumble" panose="03070001040701010105" pitchFamily="66" charset="0"/>
      <p:regular r:id="rId25"/>
    </p:embeddedFont>
    <p:embeddedFont>
      <p:font typeface="KG Broken Vessels Sketch" pitchFamily="2" charset="0"/>
      <p:regular r:id="rId26"/>
    </p:embeddedFont>
    <p:embeddedFont>
      <p:font typeface="Corbel" panose="020B0503020204020204" pitchFamily="34" charset="0"/>
      <p:regular r:id="rId27"/>
      <p:bold r:id="rId28"/>
      <p:italic r:id="rId29"/>
      <p:boldItalic r:id="rId30"/>
    </p:embeddedFont>
    <p:embeddedFont>
      <p:font typeface="DK Cool Crayon" pitchFamily="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43" autoAdjust="0"/>
  </p:normalViewPr>
  <p:slideViewPr>
    <p:cSldViewPr>
      <p:cViewPr varScale="1">
        <p:scale>
          <a:sx n="60" d="100"/>
          <a:sy n="60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3A9D3-30E2-4B26-932D-F0B571C428F5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07B64-9E96-44D0-8543-F232DC0A3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0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3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3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3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8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07B64-9E96-44D0-8543-F232DC0A31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07B64-9E96-44D0-8543-F232DC0A31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53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07B64-9E96-44D0-8543-F232DC0A31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31-4171-4941-A330-0171CE76300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7A92-7BA7-465C-8330-154A8377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9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31-4171-4941-A330-0171CE76300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7A92-7BA7-465C-8330-154A8377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8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31-4171-4941-A330-0171CE76300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7A92-7BA7-465C-8330-154A8377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4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6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31-4171-4941-A330-0171CE76300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7A92-7BA7-465C-8330-154A8377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66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6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8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8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31-4171-4941-A330-0171CE76300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7A92-7BA7-465C-8330-154A8377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08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4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31-4171-4941-A330-0171CE76300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7A92-7BA7-465C-8330-154A8377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31-4171-4941-A330-0171CE76300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7A92-7BA7-465C-8330-154A8377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0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31-4171-4941-A330-0171CE76300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7A92-7BA7-465C-8330-154A8377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5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31-4171-4941-A330-0171CE76300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7A92-7BA7-465C-8330-154A8377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9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31-4171-4941-A330-0171CE76300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7A92-7BA7-465C-8330-154A8377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2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7F31-4171-4941-A330-0171CE76300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7A92-7BA7-465C-8330-154A8377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1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7F31-4171-4941-A330-0171CE76300B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47A92-7BA7-465C-8330-154A8377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7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87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8/30/2014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44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Inflate">
              <a:avLst/>
            </a:prstTxWarp>
          </a:bodyPr>
          <a:lstStyle/>
          <a:p>
            <a:pPr algn="ctr"/>
            <a:r>
              <a:rPr lang="en-US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KG Broken Vessels Sketch" pitchFamily="2" charset="0"/>
              </a:rPr>
              <a:t>Realized Eschatology?</a:t>
            </a:r>
            <a:endParaRPr lang="en-U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KG Broken Vessels Sketch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VTCAllSkratchedUpOne" panose="02000506000000020004" pitchFamily="2" charset="0"/>
              </a:rPr>
              <a:t>The AD 70 Doctrine</a:t>
            </a:r>
          </a:p>
          <a:p>
            <a:pPr algn="ctr"/>
            <a:r>
              <a:rPr lang="en-US" sz="4400" dirty="0" smtClean="0">
                <a:latin typeface="VTCAllSkratchedUpOne" panose="02000506000000020004" pitchFamily="2" charset="0"/>
              </a:rPr>
              <a:t>(part 2)</a:t>
            </a:r>
            <a:endParaRPr lang="en-US" sz="4400" dirty="0">
              <a:latin typeface="VTCAllSkratchedUpOne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KG Broken Vessels Sketch" pitchFamily="2" charset="0"/>
              </a:rPr>
              <a:t>Jesus Is Coming Again! </a:t>
            </a:r>
            <a:r>
              <a:rPr lang="en-US" sz="4000" dirty="0">
                <a:solidFill>
                  <a:schemeClr val="accent3"/>
                </a:solidFill>
                <a:latin typeface="KG Broken Vessels Sketch" pitchFamily="2" charset="0"/>
              </a:rPr>
              <a:t>Are You Ready?</a:t>
            </a:r>
            <a:endParaRPr lang="en-US" sz="4000" dirty="0">
              <a:latin typeface="KG Broken Vessels Sketc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DK Cool Crayon" pitchFamily="2" charset="0"/>
              </a:rPr>
              <a:t>Rev. </a:t>
            </a:r>
            <a:r>
              <a:rPr lang="en-US" sz="3200" dirty="0">
                <a:latin typeface="DK Cool Crayon" pitchFamily="2" charset="0"/>
              </a:rPr>
              <a:t>22:7  "Behold, I am coming quickly! Blessed is he who keeps the words of the prophecy of this book."</a:t>
            </a:r>
          </a:p>
          <a:p>
            <a:r>
              <a:rPr lang="en-US" sz="3200" dirty="0" smtClean="0">
                <a:latin typeface="DK Cool Crayon" pitchFamily="2" charset="0"/>
              </a:rPr>
              <a:t>Rev. </a:t>
            </a:r>
            <a:r>
              <a:rPr lang="en-US" sz="3200" dirty="0">
                <a:latin typeface="DK Cool Crayon" pitchFamily="2" charset="0"/>
              </a:rPr>
              <a:t>22:12  "And behold, I am coming quickly, and My reward is with Me, to give to every one according to his work</a:t>
            </a:r>
            <a:r>
              <a:rPr lang="en-US" sz="3200" dirty="0" smtClean="0">
                <a:latin typeface="DK Cool Crayon" pitchFamily="2" charset="0"/>
              </a:rPr>
              <a:t>.</a:t>
            </a:r>
            <a:endParaRPr lang="en-US" sz="3200" dirty="0">
              <a:latin typeface="DK Cool Cray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DK Cool Crayon" pitchFamily="2" charset="0"/>
              </a:rPr>
              <a:t>Rev. 22:20, 21 </a:t>
            </a:r>
            <a:br>
              <a:rPr lang="en-US" sz="3600" dirty="0" smtClean="0">
                <a:latin typeface="DK Cool Crayon" pitchFamily="2" charset="0"/>
              </a:rPr>
            </a:br>
            <a:r>
              <a:rPr lang="en-US" sz="3600" dirty="0" smtClean="0">
                <a:latin typeface="DK Cool Crayon" pitchFamily="2" charset="0"/>
              </a:rPr>
              <a:t>He </a:t>
            </a:r>
            <a:r>
              <a:rPr lang="en-US" sz="3600" dirty="0">
                <a:latin typeface="DK Cool Crayon" pitchFamily="2" charset="0"/>
              </a:rPr>
              <a:t>who testifies to these things says, "Surely I am coming quickly." </a:t>
            </a:r>
            <a:r>
              <a:rPr lang="en-US" sz="3600" dirty="0">
                <a:solidFill>
                  <a:schemeClr val="accent4"/>
                </a:solidFill>
                <a:latin typeface="DK Cool Crayon" pitchFamily="2" charset="0"/>
              </a:rPr>
              <a:t>Amen. Even so, come, Lord Jesus</a:t>
            </a:r>
            <a:r>
              <a:rPr lang="en-US" sz="3600" dirty="0" smtClean="0">
                <a:solidFill>
                  <a:schemeClr val="accent4"/>
                </a:solidFill>
                <a:latin typeface="DK Cool Crayon" pitchFamily="2" charset="0"/>
              </a:rPr>
              <a:t>!</a:t>
            </a:r>
            <a:br>
              <a:rPr lang="en-US" sz="3600" dirty="0" smtClean="0">
                <a:solidFill>
                  <a:schemeClr val="accent4"/>
                </a:solidFill>
                <a:latin typeface="DK Cool Crayon" pitchFamily="2" charset="0"/>
              </a:rPr>
            </a:br>
            <a:r>
              <a:rPr lang="en-US" sz="3600" dirty="0" smtClean="0">
                <a:latin typeface="DK Cool Crayon" pitchFamily="2" charset="0"/>
              </a:rPr>
              <a:t>The </a:t>
            </a:r>
            <a:r>
              <a:rPr lang="en-US" sz="3600" dirty="0">
                <a:latin typeface="DK Cool Crayon" pitchFamily="2" charset="0"/>
              </a:rPr>
              <a:t>grace of our Lord Jesus Christ be with you all. Amen.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KG Broken Vessels Sketch" pitchFamily="2" charset="0"/>
              </a:rPr>
              <a:t>Jesus Is Coming Again! </a:t>
            </a:r>
            <a:r>
              <a:rPr lang="en-US" sz="4000" dirty="0">
                <a:solidFill>
                  <a:schemeClr val="accent3"/>
                </a:solidFill>
                <a:latin typeface="KG Broken Vessels Sketch" pitchFamily="2" charset="0"/>
              </a:rPr>
              <a:t>Are You Ready?</a:t>
            </a:r>
            <a:endParaRPr lang="en-US" sz="4000" dirty="0">
              <a:latin typeface="KG Broken Vessels Ske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107" y="533400"/>
            <a:ext cx="6859786" cy="4038600"/>
          </a:xfrm>
        </p:spPr>
        <p:txBody>
          <a:bodyPr/>
          <a:lstStyle/>
          <a:p>
            <a:r>
              <a:rPr lang="en-US" sz="5400" dirty="0" smtClean="0">
                <a:latin typeface="DK Crayon Crumble" panose="03070001040701010105" pitchFamily="66" charset="0"/>
              </a:rPr>
              <a:t>The Scriptures Teach: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>
                <a:latin typeface="KG Broken Vessels Sketch" pitchFamily="2" charset="0"/>
              </a:rPr>
              <a:t>There Is a </a:t>
            </a:r>
            <a:r>
              <a:rPr lang="en-US" sz="5400" dirty="0" smtClean="0">
                <a:effectLst/>
                <a:latin typeface="KG Broken Vessels Sketch" pitchFamily="2" charset="0"/>
              </a:rPr>
              <a:t>Future</a:t>
            </a:r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KG Broken Vessels Sketch" pitchFamily="2" charset="0"/>
              </a:rPr>
              <a:t> </a:t>
            </a:r>
            <a:r>
              <a:rPr lang="en-US" sz="6000" dirty="0" smtClean="0">
                <a:effectLst>
                  <a:glow rad="101600">
                    <a:schemeClr val="accent4">
                      <a:alpha val="40000"/>
                    </a:schemeClr>
                  </a:glow>
                </a:effectLst>
                <a:latin typeface="KG Broken Vessels Sketch" pitchFamily="2" charset="0"/>
              </a:rPr>
              <a:t>PERSONAL RETURN</a:t>
            </a:r>
            <a:r>
              <a:rPr lang="en-US" sz="5400" dirty="0" smtClean="0">
                <a:latin typeface="KG Broken Vessels Sketch" pitchFamily="2" charset="0"/>
              </a:rPr>
              <a:t/>
            </a:r>
            <a:br>
              <a:rPr lang="en-US" sz="5400" dirty="0" smtClean="0">
                <a:latin typeface="KG Broken Vessels Sketch" pitchFamily="2" charset="0"/>
              </a:rPr>
            </a:br>
            <a:r>
              <a:rPr lang="en-US" sz="5400" dirty="0" smtClean="0">
                <a:latin typeface="KG Broken Vessels Sketch" pitchFamily="2" charset="0"/>
              </a:rPr>
              <a:t>Of Jesus</a:t>
            </a:r>
            <a:endParaRPr lang="en-US" sz="5400" dirty="0">
              <a:latin typeface="KG Broken Vessels Sketc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427038"/>
            <a:ext cx="6859785" cy="1020762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VTCAllSkratchedUpOne" panose="02000506000000020004" pitchFamily="2" charset="0"/>
              </a:rPr>
              <a:t>Not Figurative!</a:t>
            </a:r>
            <a:br>
              <a:rPr lang="en-US" sz="4400" dirty="0" smtClean="0">
                <a:latin typeface="VTCAllSkratchedUpOne" panose="02000506000000020004" pitchFamily="2" charset="0"/>
              </a:rPr>
            </a:br>
            <a:r>
              <a:rPr lang="en-US" sz="4400" dirty="0" smtClean="0">
                <a:latin typeface="VTCAllSkratchedUpOne" panose="02000506000000020004" pitchFamily="2" charset="0"/>
              </a:rPr>
              <a:t>Not Representative!</a:t>
            </a:r>
            <a:endParaRPr lang="en-US" sz="4400" dirty="0">
              <a:latin typeface="VTCAllSkratchedUpOne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Was promised that He would come in </a:t>
            </a:r>
            <a:r>
              <a:rPr lang="en-US" sz="4000" b="1" dirty="0" smtClean="0">
                <a:solidFill>
                  <a:schemeClr val="accent1"/>
                </a:solidFill>
              </a:rPr>
              <a:t>like manner</a:t>
            </a:r>
            <a:r>
              <a:rPr lang="en-US" sz="4000" b="1" dirty="0" smtClean="0"/>
              <a:t> </a:t>
            </a:r>
            <a:r>
              <a:rPr lang="en-US" sz="3200" dirty="0" smtClean="0"/>
              <a:t>as He left (Acts 1:9-11)</a:t>
            </a:r>
          </a:p>
          <a:p>
            <a:pPr marL="0" indent="0" algn="ctr">
              <a:buNone/>
            </a:pPr>
            <a:r>
              <a:rPr lang="en-US" sz="5400" spc="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KG Broken Vessels Sketch" pitchFamily="2" charset="0"/>
              </a:rPr>
              <a:t>SIGHT</a:t>
            </a:r>
            <a:endParaRPr lang="en-US" sz="4800" spc="600" dirty="0" smtClean="0">
              <a:solidFill>
                <a:schemeClr val="accent5">
                  <a:lumMod val="60000"/>
                  <a:lumOff val="40000"/>
                </a:schemeClr>
              </a:solidFill>
              <a:latin typeface="KG Broken Vessels Sketch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400" dirty="0" smtClean="0">
                <a:latin typeface="DK Cool Crayon" pitchFamily="2" charset="0"/>
              </a:rPr>
              <a:t>“</a:t>
            </a:r>
            <a:r>
              <a:rPr lang="en-US" sz="4000" dirty="0" smtClean="0">
                <a:latin typeface="DK Cool Crayon" pitchFamily="2" charset="0"/>
              </a:rPr>
              <a:t>they watched”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DK Cool Crayon" pitchFamily="2" charset="0"/>
              </a:rPr>
              <a:t>“out of their sight”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DK Cool Crayon" pitchFamily="2" charset="0"/>
              </a:rPr>
              <a:t>“</a:t>
            </a:r>
            <a:r>
              <a:rPr lang="en-US" sz="4000" dirty="0" smtClean="0">
                <a:latin typeface="DK Cool Crayon" pitchFamily="2" charset="0"/>
              </a:rPr>
              <a:t>looked </a:t>
            </a:r>
            <a:r>
              <a:rPr lang="en-US" sz="4000" dirty="0" smtClean="0">
                <a:latin typeface="DK Cool Crayon" pitchFamily="2" charset="0"/>
              </a:rPr>
              <a:t>steadfastly”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DK Cool Crayon" pitchFamily="2" charset="0"/>
              </a:rPr>
              <a:t>“gazing up”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DK Cool Crayon" pitchFamily="2" charset="0"/>
              </a:rPr>
              <a:t>“as you saw Him go”</a:t>
            </a:r>
            <a:endParaRPr lang="en-US" sz="5400" dirty="0" smtClean="0">
              <a:latin typeface="DK Cool Crayon" pitchFamily="2" charset="0"/>
            </a:endParaRPr>
          </a:p>
        </p:txBody>
      </p:sp>
      <p:pic>
        <p:nvPicPr>
          <p:cNvPr id="1028" name="Picture 4" descr="C:\Users\Steven\AppData\Local\Microsoft\Windows\Temporary Internet Files\Content.IE5\9S29F8JC\MP9004486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09" y="2590800"/>
            <a:ext cx="2873391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67000" y="2819400"/>
            <a:ext cx="685800" cy="381000"/>
          </a:xfrm>
          <a:prstGeom prst="straightConnector1">
            <a:avLst/>
          </a:prstGeom>
          <a:ln w="2540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427038"/>
            <a:ext cx="6859785" cy="1020762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VTCAllSkratchedUpOne" panose="02000506000000020004" pitchFamily="2" charset="0"/>
              </a:rPr>
              <a:t>Not Figurative!</a:t>
            </a:r>
            <a:br>
              <a:rPr lang="en-US" sz="4400" dirty="0" smtClean="0">
                <a:latin typeface="VTCAllSkratchedUpOne" panose="02000506000000020004" pitchFamily="2" charset="0"/>
              </a:rPr>
            </a:br>
            <a:r>
              <a:rPr lang="en-US" sz="4400" dirty="0" smtClean="0">
                <a:latin typeface="VTCAllSkratchedUpOne" panose="02000506000000020004" pitchFamily="2" charset="0"/>
              </a:rPr>
              <a:t>Not Representative!</a:t>
            </a:r>
            <a:endParaRPr lang="en-US" sz="4400" dirty="0">
              <a:latin typeface="VTCAllSkratchedUpOne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DK Cool Crayon" pitchFamily="2" charset="0"/>
              </a:rPr>
              <a:t>Would come and take His </a:t>
            </a:r>
            <a:r>
              <a:rPr lang="en-US" sz="4000" dirty="0">
                <a:latin typeface="DK Cool Crayon" pitchFamily="2" charset="0"/>
              </a:rPr>
              <a:t>disciples back with </a:t>
            </a:r>
            <a:r>
              <a:rPr lang="en-US" sz="4000" dirty="0" smtClean="0">
                <a:latin typeface="DK Cool Crayon" pitchFamily="2" charset="0"/>
              </a:rPr>
              <a:t>Him</a:t>
            </a:r>
            <a:endParaRPr lang="en-US" sz="4000" dirty="0">
              <a:latin typeface="DK Cool Crayon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/>
              <a:t>“And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if I go </a:t>
            </a:r>
            <a:r>
              <a:rPr lang="en-US" sz="3600" dirty="0"/>
              <a:t>and prepare a place for you,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I will come again </a:t>
            </a:r>
            <a:r>
              <a:rPr lang="en-US" sz="3600" dirty="0"/>
              <a:t>and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5"/>
                </a:solidFill>
              </a:rPr>
              <a:t>receive you to Myself</a:t>
            </a:r>
            <a:r>
              <a:rPr lang="en-US" sz="3600" dirty="0"/>
              <a:t>; that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where I am</a:t>
            </a:r>
            <a:r>
              <a:rPr lang="en-US" sz="3600" dirty="0"/>
              <a:t>, </a:t>
            </a:r>
            <a:r>
              <a:rPr lang="en-US" sz="3600" b="1" u="sng" dirty="0" smtClean="0">
                <a:solidFill>
                  <a:schemeClr val="accent1"/>
                </a:solidFill>
              </a:rPr>
              <a:t>THERE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may be 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also</a:t>
            </a:r>
            <a:r>
              <a:rPr lang="en-US" sz="3600" dirty="0" smtClean="0"/>
              <a:t>” (Jn. 14:3)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400" dirty="0" smtClean="0"/>
              <a:t>2 Thessalonians 2:1</a:t>
            </a:r>
          </a:p>
        </p:txBody>
      </p:sp>
    </p:spTree>
    <p:extLst>
      <p:ext uri="{BB962C8B-B14F-4D97-AF65-F5344CB8AC3E}">
        <p14:creationId xmlns:p14="http://schemas.microsoft.com/office/powerpoint/2010/main" val="3266840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DK Cool Crayon" pitchFamily="2" charset="0"/>
              </a:rPr>
              <a:t>There Is A Personal Return of Christ Yet To Happen!</a:t>
            </a:r>
            <a:endParaRPr lang="en-US" sz="3600" dirty="0">
              <a:latin typeface="DK Cool Crayo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6859786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DK Cool Crayon" pitchFamily="2" charset="0"/>
              </a:rPr>
              <a:t>Would be a resurrection of the physically dead (1 Thess. 4:13-18)</a:t>
            </a:r>
          </a:p>
          <a:p>
            <a:pPr lvl="1"/>
            <a:r>
              <a:rPr lang="en-US" sz="2800" dirty="0" smtClean="0"/>
              <a:t>Cannot be speaking of the spiritually “dead in Christ” (</a:t>
            </a:r>
            <a:r>
              <a:rPr lang="en-US" sz="2800" dirty="0" smtClean="0"/>
              <a:t>4:16; cf. Acts 13:36)</a:t>
            </a:r>
            <a:endParaRPr lang="en-US" sz="2800" dirty="0" smtClean="0"/>
          </a:p>
          <a:p>
            <a:pPr lvl="1"/>
            <a:r>
              <a:rPr lang="en-US" sz="2800" dirty="0" smtClean="0"/>
              <a:t>The dead in Christ will rise first</a:t>
            </a:r>
          </a:p>
          <a:p>
            <a:pPr lvl="1"/>
            <a:r>
              <a:rPr lang="en-US" sz="2800" dirty="0" smtClean="0"/>
              <a:t>“Then” those who are “alive” and “remain” are taken (4:17)</a:t>
            </a:r>
          </a:p>
          <a:p>
            <a:pPr lvl="2"/>
            <a:r>
              <a:rPr lang="en-US" sz="2600" dirty="0" smtClean="0"/>
              <a:t>To meet the Lord in the </a:t>
            </a:r>
            <a:r>
              <a:rPr lang="en-US" sz="2600" dirty="0" smtClean="0"/>
              <a:t>air</a:t>
            </a:r>
            <a:endParaRPr lang="en-US" sz="2600" dirty="0" smtClean="0"/>
          </a:p>
          <a:p>
            <a:pPr lvl="1"/>
            <a:r>
              <a:rPr lang="en-US" sz="2800" dirty="0" smtClean="0"/>
              <a:t>Will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ALWAYS </a:t>
            </a:r>
            <a:r>
              <a:rPr lang="en-US" sz="2800" dirty="0" smtClean="0"/>
              <a:t>be with the Lord</a:t>
            </a:r>
          </a:p>
        </p:txBody>
      </p:sp>
    </p:spTree>
    <p:extLst>
      <p:ext uri="{BB962C8B-B14F-4D97-AF65-F5344CB8AC3E}">
        <p14:creationId xmlns:p14="http://schemas.microsoft.com/office/powerpoint/2010/main" val="30148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DK Cool Crayon" pitchFamily="2" charset="0"/>
              </a:rPr>
              <a:t>There Is A Personal Return of Christ Yet To Happen!</a:t>
            </a:r>
            <a:endParaRPr lang="en-US" sz="3600" dirty="0">
              <a:latin typeface="DK Cool Crayo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If Jesus came in AD 70,</a:t>
            </a:r>
            <a:endParaRPr lang="en-US" sz="3600" dirty="0" smtClean="0"/>
          </a:p>
          <a:p>
            <a:pPr lvl="1"/>
            <a:r>
              <a:rPr lang="en-US" sz="3200" dirty="0" smtClean="0"/>
              <a:t>He took all the disciples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(ALIVE AND DEAD) </a:t>
            </a:r>
            <a:r>
              <a:rPr lang="en-US" sz="3200" dirty="0" smtClean="0"/>
              <a:t>to Heaven to be where He is!</a:t>
            </a:r>
            <a:br>
              <a:rPr lang="en-US" sz="3200" dirty="0" smtClean="0"/>
            </a:br>
            <a:endParaRPr lang="en-US" sz="3200" dirty="0" smtClean="0"/>
          </a:p>
          <a:p>
            <a:pPr lvl="1">
              <a:buFont typeface="Wingdings" panose="05000000000000000000" pitchFamily="2" charset="2"/>
              <a:buChar char=""/>
            </a:pPr>
            <a:r>
              <a:rPr lang="en-US" sz="3200" dirty="0" smtClean="0"/>
              <a:t>How would the church have continued until today if all the disciples were taken away in AD 70?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124200"/>
            <a:ext cx="94488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6248400"/>
            <a:ext cx="819307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prstClr val="white"/>
                </a:solidFill>
              </a:rPr>
              <a:t>1 Cor. 11:18, 20 | 2 Tim. 2:2 | 1 Cor. 11:26 | 1 Pet. 2:9-12 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823668"/>
            <a:ext cx="855779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prstClr val="white"/>
                </a:solidFill>
              </a:rPr>
              <a:t>No places of worship, faithful, Lord’s Supper, evangelistic models</a:t>
            </a:r>
          </a:p>
        </p:txBody>
      </p:sp>
    </p:spTree>
    <p:extLst>
      <p:ext uri="{BB962C8B-B14F-4D97-AF65-F5344CB8AC3E}">
        <p14:creationId xmlns:p14="http://schemas.microsoft.com/office/powerpoint/2010/main" val="598030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DK Cool Crayon" pitchFamily="2" charset="0"/>
              </a:rPr>
              <a:t>There Is A Personal Return of Christ Yet To Happen!</a:t>
            </a:r>
            <a:endParaRPr lang="en-US" sz="3600" dirty="0">
              <a:latin typeface="DK Cool Crayo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If Jesus came in AD 70,</a:t>
            </a:r>
            <a:endParaRPr lang="en-US" sz="3600" dirty="0" smtClean="0"/>
          </a:p>
          <a:p>
            <a:pPr lvl="1"/>
            <a:r>
              <a:rPr lang="en-US" sz="3200" dirty="0" smtClean="0"/>
              <a:t>He took all the disciples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(ALIVE AND DEAD) </a:t>
            </a:r>
            <a:r>
              <a:rPr lang="en-US" sz="3200" dirty="0" smtClean="0"/>
              <a:t>to Heaven to be where He is!</a:t>
            </a:r>
            <a:br>
              <a:rPr lang="en-US" sz="3200" dirty="0" smtClean="0"/>
            </a:br>
            <a:endParaRPr lang="en-US" sz="3200" dirty="0" smtClean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sz="3200" dirty="0" smtClean="0"/>
              <a:t>Why are we left behind while they are perfected with Him?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4" y="3352800"/>
            <a:ext cx="777240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7932" y="6248400"/>
            <a:ext cx="534402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prstClr val="white"/>
                </a:solidFill>
              </a:rPr>
              <a:t>Hebrews 11:39, 40 | Revelation 6:11</a:t>
            </a:r>
          </a:p>
        </p:txBody>
      </p:sp>
    </p:spTree>
    <p:extLst>
      <p:ext uri="{BB962C8B-B14F-4D97-AF65-F5344CB8AC3E}">
        <p14:creationId xmlns:p14="http://schemas.microsoft.com/office/powerpoint/2010/main" val="10066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KG Broken Vessels Sketch" pitchFamily="2" charset="0"/>
              </a:rPr>
              <a:t>Still To </a:t>
            </a:r>
            <a:r>
              <a:rPr lang="en-US" sz="6000" dirty="0">
                <a:latin typeface="KG Broken Vessels Sketch" pitchFamily="2" charset="0"/>
              </a:rPr>
              <a:t>C</a:t>
            </a:r>
            <a:r>
              <a:rPr lang="en-US" sz="6000" dirty="0" smtClean="0">
                <a:latin typeface="KG Broken Vessels Sketch" pitchFamily="2" charset="0"/>
              </a:rPr>
              <a:t>ome:</a:t>
            </a:r>
            <a:endParaRPr lang="en-US" sz="6000" dirty="0">
              <a:latin typeface="KG Broken Vessels Sketc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1905000"/>
            <a:ext cx="7316092" cy="4267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ol Crayon" pitchFamily="2" charset="0"/>
              </a:rPr>
              <a:t>REALIZED ESCHATOLOGY IN THE SCRIPTURES?</a:t>
            </a:r>
          </a:p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ol Crayon" pitchFamily="2" charset="0"/>
              </a:rPr>
              <a:t>QUESTIONS AND PROBLEM PASSAGES FOR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ol Crayon" pitchFamily="2" charset="0"/>
              </a:rPr>
              <a:t>R.E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ol Crayon" pitchFamily="2" charset="0"/>
              </a:rPr>
              <a:t>.</a:t>
            </a:r>
          </a:p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DK Cool Crayon" pitchFamily="2" charset="0"/>
              </a:rPr>
              <a:t>WAS JESUS’ DEATH SPIRITUAL?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DK Cool Cray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KG Broken Vessels Sketch" pitchFamily="2" charset="0"/>
              </a:rPr>
              <a:t>Jesus Is Coming Again! </a:t>
            </a:r>
            <a:r>
              <a:rPr lang="en-US" sz="4000" dirty="0" smtClean="0">
                <a:solidFill>
                  <a:schemeClr val="accent3"/>
                </a:solidFill>
                <a:latin typeface="KG Broken Vessels Sketch" pitchFamily="2" charset="0"/>
              </a:rPr>
              <a:t>Are You Ready?</a:t>
            </a:r>
            <a:endParaRPr lang="en-US" sz="4000" dirty="0">
              <a:solidFill>
                <a:schemeClr val="accent3"/>
              </a:solidFill>
              <a:latin typeface="KG Broken Vessels Sketc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DK Cool Crayon" pitchFamily="2" charset="0"/>
              </a:rPr>
              <a:t>Rev. </a:t>
            </a:r>
            <a:r>
              <a:rPr lang="en-US" sz="3200" dirty="0">
                <a:latin typeface="DK Cool Crayon" pitchFamily="2" charset="0"/>
              </a:rPr>
              <a:t>3:11  "Behold, I am coming quickly! Hold fast what you have, that no one may take your crown.</a:t>
            </a:r>
          </a:p>
          <a:p>
            <a:r>
              <a:rPr lang="en-US" sz="3200" dirty="0" smtClean="0">
                <a:latin typeface="DK Cool Crayon" pitchFamily="2" charset="0"/>
              </a:rPr>
              <a:t>Rev. 16:15  </a:t>
            </a:r>
            <a:r>
              <a:rPr lang="en-US" sz="3200" dirty="0">
                <a:latin typeface="DK Cool Crayon" pitchFamily="2" charset="0"/>
              </a:rPr>
              <a:t>"Behold, I am coming as a thief. Blessed is he who watches, and keeps his garments, lest he walk naked and they see his shame</a:t>
            </a:r>
            <a:r>
              <a:rPr lang="en-US" sz="3200" dirty="0" smtClean="0">
                <a:latin typeface="DK Cool Crayon" pitchFamily="2" charset="0"/>
              </a:rPr>
              <a:t>."</a:t>
            </a:r>
            <a:endParaRPr lang="en-US" sz="3200" dirty="0">
              <a:latin typeface="DK Cool Cray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1_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482</Words>
  <Application>Microsoft Office PowerPoint</Application>
  <PresentationFormat>On-screen Show (4:3)</PresentationFormat>
  <Paragraphs>53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VTCAllSkratchedUpOne</vt:lpstr>
      <vt:lpstr>Consolas</vt:lpstr>
      <vt:lpstr>DK Crayon Crumble</vt:lpstr>
      <vt:lpstr>KG Broken Vessels Sketch</vt:lpstr>
      <vt:lpstr>Corbel</vt:lpstr>
      <vt:lpstr>DK Cool Crayon</vt:lpstr>
      <vt:lpstr>Wingdings</vt:lpstr>
      <vt:lpstr>Office Theme</vt:lpstr>
      <vt:lpstr>Chalkboard 16x9</vt:lpstr>
      <vt:lpstr>1_Chalkboard 16x9</vt:lpstr>
      <vt:lpstr>Realized Eschatology?</vt:lpstr>
      <vt:lpstr>The Scriptures Teach:   There Is a Future PERSONAL RETURN Of Jesus</vt:lpstr>
      <vt:lpstr>Not Figurative! Not Representative!</vt:lpstr>
      <vt:lpstr>Not Figurative! Not Representative!</vt:lpstr>
      <vt:lpstr>There Is A Personal Return of Christ Yet To Happen!</vt:lpstr>
      <vt:lpstr>There Is A Personal Return of Christ Yet To Happen!</vt:lpstr>
      <vt:lpstr>There Is A Personal Return of Christ Yet To Happen!</vt:lpstr>
      <vt:lpstr>Still To Come:</vt:lpstr>
      <vt:lpstr>Jesus Is Coming Again! Are You Ready?</vt:lpstr>
      <vt:lpstr>Jesus Is Coming Again! Are You Ready?</vt:lpstr>
      <vt:lpstr>Jesus Is Coming Again! Are You Ready?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Realized Eschatology?</dc:title>
  <dc:creator>Steven J. Wallace</dc:creator>
  <cp:lastModifiedBy>Steven J. Wallace</cp:lastModifiedBy>
  <cp:revision>25</cp:revision>
  <dcterms:created xsi:type="dcterms:W3CDTF">2014-08-28T21:54:56Z</dcterms:created>
  <dcterms:modified xsi:type="dcterms:W3CDTF">2014-08-30T21:17:28Z</dcterms:modified>
</cp:coreProperties>
</file>